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00D575D-2E31-4222-8C91-175A1C53F44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80A8009-B8F3-4E68-AA79-A44DAD94FF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Massacre at Mountain Meadows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Turmoil in the Territory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1857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Utah is prepared for battle with Johnston’s </a:t>
            </a:r>
            <a:r>
              <a:rPr lang="en-US" dirty="0" smtClean="0"/>
              <a:t>soldiers.  </a:t>
            </a:r>
            <a:endParaRPr lang="en-US" dirty="0" smtClean="0"/>
          </a:p>
          <a:p>
            <a:r>
              <a:rPr lang="en-US" dirty="0" smtClean="0"/>
              <a:t>At this same time about 120 immigrates from Arkansas and Missouri are heading for California through Southern Utah.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19200"/>
            <a:ext cx="4246924" cy="3507581"/>
          </a:xfrm>
        </p:spPr>
      </p:pic>
    </p:spTree>
    <p:extLst>
      <p:ext uri="{BB962C8B-B14F-4D97-AF65-F5344CB8AC3E}">
        <p14:creationId xmlns:p14="http://schemas.microsoft.com/office/powerpoint/2010/main" val="209785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were high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rumors going around all of Utah at this time;</a:t>
            </a:r>
          </a:p>
          <a:p>
            <a:pPr lvl="1"/>
            <a:r>
              <a:rPr lang="en-US" dirty="0" smtClean="0"/>
              <a:t>There was a murder of </a:t>
            </a:r>
            <a:r>
              <a:rPr lang="en-US" dirty="0" smtClean="0"/>
              <a:t>an LDS </a:t>
            </a:r>
            <a:r>
              <a:rPr lang="en-US" dirty="0" smtClean="0"/>
              <a:t>leader in Arkansas.</a:t>
            </a:r>
          </a:p>
          <a:p>
            <a:pPr lvl="1"/>
            <a:r>
              <a:rPr lang="en-US" dirty="0" smtClean="0"/>
              <a:t>Poisoned Oxen were given to the </a:t>
            </a:r>
            <a:r>
              <a:rPr lang="en-US" dirty="0" smtClean="0"/>
              <a:t>Paiute </a:t>
            </a:r>
            <a:r>
              <a:rPr lang="en-US" dirty="0" smtClean="0"/>
              <a:t>Native Americans. </a:t>
            </a:r>
          </a:p>
          <a:p>
            <a:pPr lvl="1"/>
            <a:r>
              <a:rPr lang="en-US" dirty="0" smtClean="0"/>
              <a:t>There was a </a:t>
            </a:r>
            <a:r>
              <a:rPr lang="en-US" dirty="0" smtClean="0"/>
              <a:t>poisoned water </a:t>
            </a:r>
            <a:r>
              <a:rPr lang="en-US" dirty="0" smtClean="0"/>
              <a:t>well.  </a:t>
            </a:r>
          </a:p>
        </p:txBody>
      </p:sp>
    </p:spTree>
    <p:extLst>
      <p:ext uri="{BB962C8B-B14F-4D97-AF65-F5344CB8AC3E}">
        <p14:creationId xmlns:p14="http://schemas.microsoft.com/office/powerpoint/2010/main" val="322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Trying to make a decision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Isaac </a:t>
            </a:r>
            <a:r>
              <a:rPr lang="en-US" dirty="0" err="1" smtClean="0"/>
              <a:t>Haight</a:t>
            </a:r>
            <a:r>
              <a:rPr lang="en-US" dirty="0"/>
              <a:t> </a:t>
            </a:r>
            <a:r>
              <a:rPr lang="en-US" dirty="0" smtClean="0"/>
              <a:t>was the head of the local Utah militia.  </a:t>
            </a:r>
          </a:p>
          <a:p>
            <a:r>
              <a:rPr lang="en-US" dirty="0" smtClean="0"/>
              <a:t>He sent a horseman galloping to Salt Lake to ask Brigham Young for advice on how to deal with the Arkansas pioneers. 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09600"/>
            <a:ext cx="3429000" cy="4281985"/>
          </a:xfrm>
        </p:spPr>
      </p:pic>
    </p:spTree>
    <p:extLst>
      <p:ext uri="{BB962C8B-B14F-4D97-AF65-F5344CB8AC3E}">
        <p14:creationId xmlns:p14="http://schemas.microsoft.com/office/powerpoint/2010/main" val="106449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the rider made it back with Brigham Young’s orders to leave the settlers alone, </a:t>
            </a:r>
            <a:r>
              <a:rPr lang="en-US" dirty="0" err="1" smtClean="0"/>
              <a:t>Haight</a:t>
            </a:r>
            <a:r>
              <a:rPr lang="en-US" dirty="0" smtClean="0"/>
              <a:t>, John D. Lee, and other members of the militia convinced the generally peaceful Paiutes to join them at Mountain Meadows.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68" y="609600"/>
            <a:ext cx="3337220" cy="4800600"/>
          </a:xfrm>
        </p:spPr>
      </p:pic>
    </p:spTree>
    <p:extLst>
      <p:ext uri="{BB962C8B-B14F-4D97-AF65-F5344CB8AC3E}">
        <p14:creationId xmlns:p14="http://schemas.microsoft.com/office/powerpoint/2010/main" val="3016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Mountain Meadows Site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37" y="-443122"/>
            <a:ext cx="6248399" cy="5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Lee approached the Arkansas Pioneers under a white flag of truce.</a:t>
            </a:r>
          </a:p>
          <a:p>
            <a:r>
              <a:rPr lang="en-US" dirty="0" smtClean="0"/>
              <a:t>He said they would escort them to help protect them from the </a:t>
            </a:r>
            <a:r>
              <a:rPr lang="en-US" dirty="0" smtClean="0"/>
              <a:t>Paiute </a:t>
            </a:r>
            <a:r>
              <a:rPr lang="en-US" dirty="0" smtClean="0"/>
              <a:t>Indians and </a:t>
            </a:r>
            <a:r>
              <a:rPr lang="en-US" dirty="0" smtClean="0"/>
              <a:t>get </a:t>
            </a:r>
            <a:r>
              <a:rPr lang="en-US" dirty="0" smtClean="0"/>
              <a:t>them </a:t>
            </a:r>
            <a:r>
              <a:rPr lang="en-US" dirty="0" smtClean="0"/>
              <a:t>to safety.  </a:t>
            </a:r>
          </a:p>
          <a:p>
            <a:r>
              <a:rPr lang="en-US" dirty="0" smtClean="0"/>
              <a:t>They waited for women and children to go on ahead.  </a:t>
            </a:r>
          </a:p>
          <a:p>
            <a:r>
              <a:rPr lang="en-US" dirty="0" smtClean="0"/>
              <a:t>A soldier stood by each man of the wagon </a:t>
            </a:r>
            <a:r>
              <a:rPr lang="en-US" dirty="0" smtClean="0"/>
              <a:t>trail</a:t>
            </a:r>
            <a:r>
              <a:rPr lang="en-US" dirty="0" smtClean="0"/>
              <a:t>.  At the command of, “Each man do your duty.” the soldiers murdered all the men in the company. </a:t>
            </a:r>
          </a:p>
          <a:p>
            <a:r>
              <a:rPr lang="en-US" dirty="0" smtClean="0"/>
              <a:t>They also followed and killed all the women and children who were old enough to report what happened.  Only 8 and younger  were not killed.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</TotalTime>
  <Words>270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Massacre at Mountain Meadows </vt:lpstr>
      <vt:lpstr>1857 </vt:lpstr>
      <vt:lpstr>Tensions were high</vt:lpstr>
      <vt:lpstr>Trying to make a decision </vt:lpstr>
      <vt:lpstr>Decision made </vt:lpstr>
      <vt:lpstr>Mountain Meadows Site</vt:lpstr>
      <vt:lpstr>The Plan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Massacre at Mountain Meadows</dc:title>
  <dc:creator>Frontier1</dc:creator>
  <cp:lastModifiedBy>Frontier1</cp:lastModifiedBy>
  <cp:revision>7</cp:revision>
  <dcterms:created xsi:type="dcterms:W3CDTF">2014-02-12T19:51:08Z</dcterms:created>
  <dcterms:modified xsi:type="dcterms:W3CDTF">2014-02-13T16:09:12Z</dcterms:modified>
</cp:coreProperties>
</file>