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4" r:id="rId5"/>
    <p:sldId id="265" r:id="rId6"/>
    <p:sldId id="260" r:id="rId7"/>
    <p:sldId id="263" r:id="rId8"/>
    <p:sldId id="258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0E5C-A5B9-4D6F-AEB1-608C9430D6B4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C5F6-B903-46EA-9694-EB72B0062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3380-4EC6-455C-A440-27465D2116FF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6005-AEC1-4AC4-93C6-9BB8C67AD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92D8-E079-465D-842F-09579EE1D048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684E-617A-4DB2-A40A-2DD56A1FD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8491-5529-472A-8D14-F214DEB6FDAD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0192-4002-462E-A131-07645B9F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76BE-EC1A-4421-BCDC-0562F4A2D716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9876-DD5D-43EB-9777-DF143546C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514C-295D-4A7E-8253-782D3D902727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8845-FC48-455C-A526-62E28676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E0E0-82CB-4BAF-91C1-3DF9BB02ADFE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8824-5975-4BD6-A517-FE7D3E858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A972-E841-4372-AC58-4714DF6E15AA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8969-9B7E-4DC2-B514-6BD5889FA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27E1-C109-4B7C-83F9-EFAAFC44186C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C1D2-DA2D-4053-8DFE-78520B007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A9B8-BE50-4304-8376-790080D41623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F69B-227E-4D24-AC56-ACE1B8C56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8388-870A-4114-8BCB-92EC438D182E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50C0-B71D-43F4-9F8C-99FAA1414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83CFD3-5AFB-42D6-8847-36E26206C6C9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172441-5A29-42CF-A137-A64B300E2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eok12.com/php/watch.php?v=zX516905a644b6e430c4559&amp;t=Ear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143000" y="4419600"/>
            <a:ext cx="7116763" cy="1470025"/>
          </a:xfrm>
        </p:spPr>
        <p:txBody>
          <a:bodyPr/>
          <a:lstStyle/>
          <a:p>
            <a:r>
              <a:rPr lang="en-US" smtClean="0"/>
              <a:t>Migration to North America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09600"/>
            <a:ext cx="47244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Pangaea 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914400" y="5029200"/>
            <a:ext cx="7124700" cy="15922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Video Clip </a:t>
            </a:r>
            <a:endParaRPr lang="en-US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3890963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5867400" cy="51149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7924800" cy="5334000"/>
          </a:xfrm>
        </p:spPr>
        <p:txBody>
          <a:bodyPr/>
          <a:lstStyle/>
          <a:p>
            <a:r>
              <a:rPr lang="en-US" sz="6000" dirty="0" smtClean="0"/>
              <a:t>What is Migration? </a:t>
            </a:r>
          </a:p>
          <a:p>
            <a:r>
              <a:rPr lang="en-US" sz="2400" dirty="0" smtClean="0"/>
              <a:t>Write your answers on a sticky note and come put it on the board.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4700" cy="923925"/>
          </a:xfrm>
        </p:spPr>
        <p:txBody>
          <a:bodyPr/>
          <a:lstStyle/>
          <a:p>
            <a:r>
              <a:rPr lang="en-US" smtClean="0"/>
              <a:t>Migration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295400"/>
            <a:ext cx="7524750" cy="5257800"/>
          </a:xfrm>
        </p:spPr>
        <p:txBody>
          <a:bodyPr rtlCol="0">
            <a:normAutofit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en-US" dirty="0" smtClean="0"/>
              <a:t>To move out of one community, region, or country in order to reside in another.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n-US" dirty="0" smtClean="0"/>
              <a:t>Why do people migrate?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Food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shelter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work opportunities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social reasons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lack of safety 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war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climate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dangers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* natural disaster </a:t>
            </a:r>
          </a:p>
          <a:p>
            <a:pPr fontAlgn="auto">
              <a:buFont typeface="Wingdings 2" charset="2"/>
              <a:buChar char="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came to the Americas first?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95363" y="1524000"/>
            <a:ext cx="7124700" cy="3344863"/>
          </a:xfrm>
        </p:spPr>
        <p:txBody>
          <a:bodyPr/>
          <a:lstStyle/>
          <a:p>
            <a:r>
              <a:rPr lang="en-US" sz="2400" dirty="0" smtClean="0"/>
              <a:t>It is believed that people came from Asia across the giant land bridge from Siberia to Alaska some 12,000 years ago. </a:t>
            </a:r>
          </a:p>
          <a:p>
            <a:endParaRPr 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003675"/>
            <a:ext cx="30813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Bering Strait-Land Bridge 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3662363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47800"/>
            <a:ext cx="48958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or not real?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5051425"/>
          </a:xfrm>
        </p:spPr>
        <p:txBody>
          <a:bodyPr/>
          <a:lstStyle/>
          <a:p>
            <a:r>
              <a:rPr lang="en-US" dirty="0" smtClean="0"/>
              <a:t>The people migrating from Asia came across the Bering Strait which was believed to be a huge ice bridge from the ice age.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people traveled in large and small groups across the bridge to settle all around the Americas. </a:t>
            </a:r>
          </a:p>
          <a:p>
            <a:endParaRPr lang="en-US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0"/>
            <a:ext cx="39068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Evidence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447800"/>
            <a:ext cx="7124700" cy="5257800"/>
          </a:xfrm>
        </p:spPr>
        <p:txBody>
          <a:bodyPr rtlCol="0">
            <a:normAutofit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en-US" sz="3200" dirty="0" smtClean="0"/>
              <a:t>Tools, skulls, and DNA</a:t>
            </a:r>
          </a:p>
          <a:p>
            <a:pPr fontAlgn="auto">
              <a:buFont typeface="Wingdings 2" charset="2"/>
              <a:buChar char=""/>
              <a:defRPr/>
            </a:pPr>
            <a:endParaRPr lang="en-US" sz="3200" dirty="0"/>
          </a:p>
          <a:p>
            <a:pPr fontAlgn="auto">
              <a:buFont typeface="Wingdings 2" charset="2"/>
              <a:buChar char=""/>
              <a:defRPr/>
            </a:pPr>
            <a:endParaRPr lang="en-US" sz="3200" dirty="0" smtClean="0"/>
          </a:p>
          <a:p>
            <a:pPr fontAlgn="auto">
              <a:buFont typeface="Wingdings 2" charset="2"/>
              <a:buChar char=""/>
              <a:defRPr/>
            </a:pPr>
            <a:endParaRPr lang="en-US" sz="3200" dirty="0"/>
          </a:p>
          <a:p>
            <a:pPr fontAlgn="auto">
              <a:buFont typeface="Wingdings 2" charset="2"/>
              <a:buChar char=""/>
              <a:defRPr/>
            </a:pPr>
            <a:endParaRPr lang="en-US" sz="3200" dirty="0" smtClean="0"/>
          </a:p>
          <a:p>
            <a:pPr fontAlgn="auto">
              <a:buFont typeface="Wingdings 2" charset="2"/>
              <a:buChar char=""/>
              <a:defRPr/>
            </a:pPr>
            <a:endParaRPr lang="en-US" sz="3200" dirty="0"/>
          </a:p>
          <a:p>
            <a:pPr marL="0" indent="0" fontAlgn="auto">
              <a:buFont typeface="Wingdings 2" charset="2"/>
              <a:buNone/>
              <a:defRPr/>
            </a:pPr>
            <a:endParaRPr lang="en-US" sz="3200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6338" y="311150"/>
            <a:ext cx="94773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811463"/>
            <a:ext cx="22050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08300"/>
            <a:ext cx="28194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8100" y="4648200"/>
            <a:ext cx="2379663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1938</TotalTime>
  <Words>168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Migration to North America</vt:lpstr>
      <vt:lpstr>Pangaea </vt:lpstr>
      <vt:lpstr>PowerPoint Presentation</vt:lpstr>
      <vt:lpstr>PowerPoint Presentation</vt:lpstr>
      <vt:lpstr>Migration </vt:lpstr>
      <vt:lpstr>Who came to the Americas first?</vt:lpstr>
      <vt:lpstr>Bering Strait-Land Bridge </vt:lpstr>
      <vt:lpstr>Real or not real?</vt:lpstr>
      <vt:lpstr>Evidence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</dc:title>
  <dc:creator>owner</dc:creator>
  <cp:lastModifiedBy>Frontier1</cp:lastModifiedBy>
  <cp:revision>22</cp:revision>
  <dcterms:created xsi:type="dcterms:W3CDTF">2012-04-14T14:57:35Z</dcterms:created>
  <dcterms:modified xsi:type="dcterms:W3CDTF">2013-10-04T17:10:45Z</dcterms:modified>
</cp:coreProperties>
</file>