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7"/>
  </p:handout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9" d="100"/>
          <a:sy n="69" d="100"/>
        </p:scale>
        <p:origin x="-5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141BEA-D077-4819-932B-1EF6F229221B}" type="datetimeFigureOut">
              <a:rPr lang="en-US" smtClean="0"/>
              <a:t>1/16/2014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996963-2C48-470C-A2C8-49B3FF8D50A4}" type="slidenum">
              <a:rPr lang="en-US" smtClean="0"/>
              <a:t>‹#›</a:t>
            </a:fld>
            <a:endParaRPr lang="en-US"/>
          </a:p>
        </p:txBody>
      </p:sp>
    </p:spTree>
    <p:extLst>
      <p:ext uri="{BB962C8B-B14F-4D97-AF65-F5344CB8AC3E}">
        <p14:creationId xmlns:p14="http://schemas.microsoft.com/office/powerpoint/2010/main" val="1294456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6C036A-1A55-4FDB-A3A1-F9B146F8E78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7566-63C0-4223-B869-DF401A71444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C036A-1A55-4FDB-A3A1-F9B146F8E78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7566-63C0-4223-B869-DF401A7144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6C036A-1A55-4FDB-A3A1-F9B146F8E78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7566-63C0-4223-B869-DF401A7144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6C036A-1A55-4FDB-A3A1-F9B146F8E78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7566-63C0-4223-B869-DF401A71444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C036A-1A55-4FDB-A3A1-F9B146F8E78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37566-63C0-4223-B869-DF401A7144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6C036A-1A55-4FDB-A3A1-F9B146F8E78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7566-63C0-4223-B869-DF401A71444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6C036A-1A55-4FDB-A3A1-F9B146F8E78C}"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37566-63C0-4223-B869-DF401A71444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6C036A-1A55-4FDB-A3A1-F9B146F8E78C}"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37566-63C0-4223-B869-DF401A7144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C036A-1A55-4FDB-A3A1-F9B146F8E78C}"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37566-63C0-4223-B869-DF401A7144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C036A-1A55-4FDB-A3A1-F9B146F8E78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7566-63C0-4223-B869-DF401A7144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C036A-1A55-4FDB-A3A1-F9B146F8E78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37566-63C0-4223-B869-DF401A71444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36C036A-1A55-4FDB-A3A1-F9B146F8E78C}" type="datetimeFigureOut">
              <a:rPr lang="en-US" smtClean="0"/>
              <a:t>1/16/2014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9337566-63C0-4223-B869-DF401A7144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Different types of maps and how to read them.  </a:t>
            </a:r>
            <a:endParaRPr lang="en-US" dirty="0"/>
          </a:p>
        </p:txBody>
      </p:sp>
      <p:sp>
        <p:nvSpPr>
          <p:cNvPr id="2" name="Title 1"/>
          <p:cNvSpPr>
            <a:spLocks noGrp="1"/>
          </p:cNvSpPr>
          <p:nvPr>
            <p:ph type="ctrTitle"/>
          </p:nvPr>
        </p:nvSpPr>
        <p:spPr/>
        <p:txBody>
          <a:bodyPr/>
          <a:lstStyle/>
          <a:p>
            <a:r>
              <a:rPr lang="en-US" dirty="0" smtClean="0"/>
              <a:t>Maps </a:t>
            </a:r>
            <a:endParaRPr lang="en-US" dirty="0"/>
          </a:p>
        </p:txBody>
      </p:sp>
    </p:spTree>
    <p:extLst>
      <p:ext uri="{BB962C8B-B14F-4D97-AF65-F5344CB8AC3E}">
        <p14:creationId xmlns:p14="http://schemas.microsoft.com/office/powerpoint/2010/main" val="133467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05400"/>
            <a:ext cx="6512511" cy="1143000"/>
          </a:xfrm>
        </p:spPr>
        <p:txBody>
          <a:bodyPr/>
          <a:lstStyle/>
          <a:p>
            <a:r>
              <a:rPr lang="en-US" dirty="0" smtClean="0"/>
              <a:t>Economic or Resource Map</a:t>
            </a:r>
            <a:endParaRPr lang="en-US" dirty="0"/>
          </a:p>
        </p:txBody>
      </p:sp>
      <p:sp>
        <p:nvSpPr>
          <p:cNvPr id="3" name="Content Placeholder 2"/>
          <p:cNvSpPr>
            <a:spLocks noGrp="1"/>
          </p:cNvSpPr>
          <p:nvPr>
            <p:ph sz="quarter" idx="13"/>
          </p:nvPr>
        </p:nvSpPr>
        <p:spPr>
          <a:xfrm>
            <a:off x="152400" y="228600"/>
            <a:ext cx="4337303" cy="6248400"/>
          </a:xfrm>
        </p:spPr>
        <p:txBody>
          <a:bodyPr>
            <a:normAutofit fontScale="92500" lnSpcReduction="10000"/>
          </a:bodyPr>
          <a:lstStyle/>
          <a:p>
            <a:r>
              <a:rPr lang="en-US" b="1" dirty="0" smtClean="0"/>
              <a:t>feature </a:t>
            </a:r>
            <a:r>
              <a:rPr lang="en-US" b="1" dirty="0"/>
              <a:t>the major types of natural resources or economic activity in an area. </a:t>
            </a:r>
            <a:endParaRPr lang="en-US" b="1" dirty="0" smtClean="0"/>
          </a:p>
          <a:p>
            <a:r>
              <a:rPr lang="en-US" b="1" dirty="0" smtClean="0"/>
              <a:t>They use </a:t>
            </a:r>
            <a:r>
              <a:rPr lang="en-US" b="1" dirty="0"/>
              <a:t>symbols to show the locations of natural resources or economic activities</a:t>
            </a:r>
            <a:r>
              <a:rPr lang="en-US" b="1" dirty="0" smtClean="0"/>
              <a:t>.</a:t>
            </a:r>
          </a:p>
          <a:p>
            <a:r>
              <a:rPr lang="en-US" dirty="0"/>
              <a:t>An economic or resource map shows the specific type of economic activity or natural resources present in an area through the use of different symbols or colors depending on what is being shown on the map</a:t>
            </a:r>
            <a:r>
              <a:rPr lang="en-US" dirty="0" smtClean="0"/>
              <a:t>.</a:t>
            </a:r>
          </a:p>
          <a:p>
            <a:r>
              <a:rPr lang="en-US" dirty="0"/>
              <a:t>This map includes: the living standards, level of unemployment and how different regions contribute to the national economy. </a:t>
            </a:r>
            <a:endParaRPr lang="en-US" dirty="0" smtClean="0"/>
          </a:p>
          <a:p>
            <a:r>
              <a:rPr lang="en-US" dirty="0" smtClean="0"/>
              <a:t>This </a:t>
            </a:r>
            <a:r>
              <a:rPr lang="en-US" dirty="0"/>
              <a:t>map can be used to predict economic projections. </a:t>
            </a:r>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495800" y="1143000"/>
            <a:ext cx="4440608" cy="3251680"/>
          </a:xfrm>
        </p:spPr>
      </p:pic>
    </p:spTree>
    <p:extLst>
      <p:ext uri="{BB962C8B-B14F-4D97-AF65-F5344CB8AC3E}">
        <p14:creationId xmlns:p14="http://schemas.microsoft.com/office/powerpoint/2010/main" val="15028420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4372168"/>
            <a:ext cx="8153400" cy="1952432"/>
          </a:xfrm>
        </p:spPr>
        <p:txBody>
          <a:bodyPr/>
          <a:lstStyle/>
          <a:p>
            <a:r>
              <a:rPr lang="en-US" dirty="0" smtClean="0"/>
              <a:t>First thing to do when looking at a map</a:t>
            </a:r>
            <a:endParaRPr lang="en-US" dirty="0"/>
          </a:p>
        </p:txBody>
      </p:sp>
      <p:sp>
        <p:nvSpPr>
          <p:cNvPr id="5" name="Content Placeholder 4"/>
          <p:cNvSpPr>
            <a:spLocks noGrp="1"/>
          </p:cNvSpPr>
          <p:nvPr>
            <p:ph sz="quarter" idx="13"/>
          </p:nvPr>
        </p:nvSpPr>
        <p:spPr/>
        <p:txBody>
          <a:bodyPr>
            <a:normAutofit/>
          </a:bodyPr>
          <a:lstStyle/>
          <a:p>
            <a:r>
              <a:rPr lang="en-US" sz="2800" dirty="0" smtClean="0"/>
              <a:t>What is the first thing you should do when looking at a map?</a:t>
            </a:r>
          </a:p>
          <a:p>
            <a:r>
              <a:rPr lang="en-US" sz="2800" dirty="0" smtClean="0"/>
              <a:t>Read the title! </a:t>
            </a:r>
          </a:p>
          <a:p>
            <a:r>
              <a:rPr lang="en-US" sz="2800" dirty="0" smtClean="0"/>
              <a:t>The title will tell you what you are looking at and what type of map it is. </a:t>
            </a:r>
            <a:endParaRPr lang="en-US" sz="2800" dirty="0"/>
          </a:p>
        </p:txBody>
      </p:sp>
    </p:spTree>
    <p:extLst>
      <p:ext uri="{BB962C8B-B14F-4D97-AF65-F5344CB8AC3E}">
        <p14:creationId xmlns:p14="http://schemas.microsoft.com/office/powerpoint/2010/main" val="31900603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489" y="5334000"/>
            <a:ext cx="6512511" cy="1143000"/>
          </a:xfrm>
        </p:spPr>
        <p:txBody>
          <a:bodyPr/>
          <a:lstStyle/>
          <a:p>
            <a:r>
              <a:rPr lang="en-US" dirty="0" smtClean="0"/>
              <a:t>Key or Legend</a:t>
            </a:r>
            <a:endParaRPr lang="en-US" dirty="0"/>
          </a:p>
        </p:txBody>
      </p:sp>
      <p:sp>
        <p:nvSpPr>
          <p:cNvPr id="3" name="Content Placeholder 2"/>
          <p:cNvSpPr>
            <a:spLocks noGrp="1"/>
          </p:cNvSpPr>
          <p:nvPr>
            <p:ph sz="quarter" idx="13"/>
          </p:nvPr>
        </p:nvSpPr>
        <p:spPr>
          <a:xfrm>
            <a:off x="533400" y="731518"/>
            <a:ext cx="3956303" cy="4678682"/>
          </a:xfrm>
        </p:spPr>
        <p:txBody>
          <a:bodyPr>
            <a:normAutofit/>
          </a:bodyPr>
          <a:lstStyle/>
          <a:p>
            <a:r>
              <a:rPr lang="en-US" dirty="0" smtClean="0"/>
              <a:t>What is a map key or legend?</a:t>
            </a:r>
          </a:p>
          <a:p>
            <a:r>
              <a:rPr lang="en-US" dirty="0"/>
              <a:t>The key will explain  the information shown on the map.  Here is an example of a map key</a:t>
            </a:r>
            <a:r>
              <a:rPr lang="en-US" dirty="0" smtClean="0"/>
              <a:t>.</a:t>
            </a:r>
          </a:p>
          <a:p>
            <a:r>
              <a:rPr lang="en-US" dirty="0"/>
              <a:t>The map key is usually located in a box on the bottom right hand of the map and is labeled map key or legend.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914400"/>
            <a:ext cx="3657600" cy="3641344"/>
          </a:xfrm>
          <a:prstGeom prst="rect">
            <a:avLst/>
          </a:prstGeom>
        </p:spPr>
      </p:pic>
    </p:spTree>
    <p:extLst>
      <p:ext uri="{BB962C8B-B14F-4D97-AF65-F5344CB8AC3E}">
        <p14:creationId xmlns:p14="http://schemas.microsoft.com/office/powerpoint/2010/main" val="878471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6512511" cy="1143000"/>
          </a:xfrm>
        </p:spPr>
        <p:txBody>
          <a:bodyPr/>
          <a:lstStyle/>
          <a:p>
            <a:r>
              <a:rPr lang="en-US" dirty="0" smtClean="0"/>
              <a:t>Compass Rose</a:t>
            </a:r>
            <a:endParaRPr lang="en-US" dirty="0"/>
          </a:p>
        </p:txBody>
      </p:sp>
      <p:sp>
        <p:nvSpPr>
          <p:cNvPr id="3" name="Content Placeholder 2"/>
          <p:cNvSpPr>
            <a:spLocks noGrp="1"/>
          </p:cNvSpPr>
          <p:nvPr>
            <p:ph sz="quarter" idx="13"/>
          </p:nvPr>
        </p:nvSpPr>
        <p:spPr>
          <a:xfrm>
            <a:off x="4876800" y="762000"/>
            <a:ext cx="3581400" cy="4043362"/>
          </a:xfrm>
        </p:spPr>
        <p:txBody>
          <a:bodyPr/>
          <a:lstStyle/>
          <a:p>
            <a:r>
              <a:rPr lang="en-US" dirty="0" smtClean="0"/>
              <a:t>What is a compass rose?</a:t>
            </a:r>
          </a:p>
          <a:p>
            <a:r>
              <a:rPr lang="en-US" dirty="0"/>
              <a:t>T</a:t>
            </a:r>
            <a:r>
              <a:rPr lang="en-US" dirty="0" smtClean="0"/>
              <a:t>he </a:t>
            </a:r>
            <a:r>
              <a:rPr lang="en-US" dirty="0"/>
              <a:t>four cardinal directions, north, south, east, and west are indicated on the compass rose.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 y="990600"/>
            <a:ext cx="3814762" cy="3814762"/>
          </a:xfrm>
          <a:prstGeom prst="rect">
            <a:avLst/>
          </a:prstGeom>
        </p:spPr>
      </p:pic>
    </p:spTree>
    <p:extLst>
      <p:ext uri="{BB962C8B-B14F-4D97-AF65-F5344CB8AC3E}">
        <p14:creationId xmlns:p14="http://schemas.microsoft.com/office/powerpoint/2010/main" val="27503236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Scale</a:t>
            </a:r>
            <a:endParaRPr lang="en-US" dirty="0"/>
          </a:p>
        </p:txBody>
      </p:sp>
      <p:sp>
        <p:nvSpPr>
          <p:cNvPr id="3" name="Content Placeholder 2"/>
          <p:cNvSpPr>
            <a:spLocks noGrp="1"/>
          </p:cNvSpPr>
          <p:nvPr>
            <p:ph sz="quarter" idx="13"/>
          </p:nvPr>
        </p:nvSpPr>
        <p:spPr/>
        <p:txBody>
          <a:bodyPr>
            <a:normAutofit fontScale="92500"/>
          </a:bodyPr>
          <a:lstStyle/>
          <a:p>
            <a:r>
              <a:rPr lang="en-US" dirty="0" smtClean="0"/>
              <a:t>What is a map scale?</a:t>
            </a:r>
          </a:p>
          <a:p>
            <a:r>
              <a:rPr lang="en-US" dirty="0"/>
              <a:t>The scale is a bar that shows you how much real land is represented on the map.</a:t>
            </a:r>
          </a:p>
          <a:p>
            <a:r>
              <a:rPr lang="en-US" dirty="0" smtClean="0"/>
              <a:t>often </a:t>
            </a:r>
            <a:r>
              <a:rPr lang="en-US" dirty="0"/>
              <a:t>found in or near the map key. </a:t>
            </a:r>
            <a:endParaRPr lang="en-US" dirty="0" smtClean="0"/>
          </a:p>
          <a:p>
            <a:r>
              <a:rPr lang="en-US" dirty="0"/>
              <a:t>It is a good way to measure the real distance between places</a:t>
            </a:r>
            <a:r>
              <a:rPr lang="en-US" dirty="0" smtClean="0"/>
              <a:t>.</a:t>
            </a:r>
          </a:p>
          <a:p>
            <a:r>
              <a:rPr lang="en-US" dirty="0"/>
              <a:t>Not all maps have the same scale so it is important to really examine the scale so that you can accurately measure the distance you are looking for.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953000"/>
            <a:ext cx="4787200" cy="1695096"/>
          </a:xfrm>
          <a:prstGeom prst="rect">
            <a:avLst/>
          </a:prstGeom>
        </p:spPr>
      </p:pic>
    </p:spTree>
    <p:extLst>
      <p:ext uri="{BB962C8B-B14F-4D97-AF65-F5344CB8AC3E}">
        <p14:creationId xmlns:p14="http://schemas.microsoft.com/office/powerpoint/2010/main" val="20893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Grid</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What is a map grid?</a:t>
            </a:r>
          </a:p>
          <a:p>
            <a:r>
              <a:rPr lang="en-US" dirty="0"/>
              <a:t>The grid consists of lines running east-west and lines running north-south</a:t>
            </a:r>
            <a:r>
              <a:rPr lang="en-US" dirty="0" smtClean="0"/>
              <a:t>.</a:t>
            </a:r>
          </a:p>
          <a:p>
            <a:r>
              <a:rPr lang="en-US" dirty="0"/>
              <a:t>The lines running east-west across the maps are </a:t>
            </a:r>
            <a:r>
              <a:rPr lang="en-US" b="1" i="1" dirty="0"/>
              <a:t>lines of latitude. </a:t>
            </a:r>
            <a:endParaRPr lang="en-US" b="1" i="1" dirty="0" smtClean="0"/>
          </a:p>
          <a:p>
            <a:r>
              <a:rPr lang="en-US" dirty="0"/>
              <a:t>Lines running north-south, from top to bottom, are</a:t>
            </a:r>
            <a:r>
              <a:rPr lang="en-US" b="1" i="1" dirty="0"/>
              <a:t> lines of longitude</a:t>
            </a:r>
            <a:r>
              <a:rPr lang="en-US" dirty="0"/>
              <a:t>. </a:t>
            </a:r>
            <a:endParaRPr lang="en-US" dirty="0" smtClean="0"/>
          </a:p>
          <a:p>
            <a:r>
              <a:rPr lang="en-US" dirty="0"/>
              <a:t>Together, the </a:t>
            </a:r>
            <a:r>
              <a:rPr lang="en-US" b="1" i="1" dirty="0"/>
              <a:t>lines of latitude </a:t>
            </a:r>
            <a:r>
              <a:rPr lang="en-US" dirty="0"/>
              <a:t>and </a:t>
            </a:r>
            <a:r>
              <a:rPr lang="en-US" b="1" i="1" dirty="0"/>
              <a:t>longitude</a:t>
            </a:r>
            <a:r>
              <a:rPr lang="en-US" dirty="0"/>
              <a:t> create grids on the map which help you locate places.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16051"/>
            <a:ext cx="4800599" cy="2256199"/>
          </a:xfrm>
          <a:prstGeom prst="rect">
            <a:avLst/>
          </a:prstGeom>
        </p:spPr>
      </p:pic>
    </p:spTree>
    <p:extLst>
      <p:ext uri="{BB962C8B-B14F-4D97-AF65-F5344CB8AC3E}">
        <p14:creationId xmlns:p14="http://schemas.microsoft.com/office/powerpoint/2010/main" val="4269730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map?</a:t>
            </a:r>
            <a:endParaRPr lang="en-US" dirty="0"/>
          </a:p>
        </p:txBody>
      </p:sp>
      <p:sp>
        <p:nvSpPr>
          <p:cNvPr id="3" name="Content Placeholder 2"/>
          <p:cNvSpPr>
            <a:spLocks noGrp="1"/>
          </p:cNvSpPr>
          <p:nvPr>
            <p:ph sz="quarter" idx="13"/>
          </p:nvPr>
        </p:nvSpPr>
        <p:spPr/>
        <p:txBody>
          <a:bodyPr>
            <a:normAutofit/>
          </a:bodyPr>
          <a:lstStyle/>
          <a:p>
            <a:r>
              <a:rPr lang="en-US" sz="2800" dirty="0"/>
              <a:t>A </a:t>
            </a:r>
            <a:r>
              <a:rPr lang="en-US" sz="2800" b="1" dirty="0"/>
              <a:t>map</a:t>
            </a:r>
            <a:r>
              <a:rPr lang="en-US" sz="2800" dirty="0"/>
              <a:t> is a picture or representation of the Earth's surface, showing how things are related to each other by distance, direction, and size.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32949">
            <a:off x="374411" y="2771048"/>
            <a:ext cx="3322336" cy="2818539"/>
          </a:xfrm>
          <a:prstGeom prst="rect">
            <a:avLst/>
          </a:prstGeom>
        </p:spPr>
      </p:pic>
      <p:sp>
        <p:nvSpPr>
          <p:cNvPr id="5" name="TextBox 4"/>
          <p:cNvSpPr txBox="1"/>
          <p:nvPr/>
        </p:nvSpPr>
        <p:spPr>
          <a:xfrm>
            <a:off x="990600" y="5711218"/>
            <a:ext cx="7467600" cy="646331"/>
          </a:xfrm>
          <a:prstGeom prst="rect">
            <a:avLst/>
          </a:prstGeom>
          <a:noFill/>
        </p:spPr>
        <p:txBody>
          <a:bodyPr wrap="square" rtlCol="0">
            <a:spAutoFit/>
          </a:bodyPr>
          <a:lstStyle/>
          <a:p>
            <a:r>
              <a:rPr lang="en-US" dirty="0"/>
              <a:t>Maps have been used for centuries. A person who creates map as a profession </a:t>
            </a:r>
            <a:r>
              <a:rPr lang="en-US" dirty="0" smtClean="0"/>
              <a:t>is called </a:t>
            </a:r>
            <a:r>
              <a:rPr lang="en-US" dirty="0"/>
              <a:t>a </a:t>
            </a:r>
            <a:r>
              <a:rPr lang="en-US" b="1" dirty="0"/>
              <a:t>cartographer</a:t>
            </a:r>
            <a:r>
              <a:rPr lang="en-US" dirty="0"/>
              <a:t>.</a:t>
            </a:r>
          </a:p>
        </p:txBody>
      </p:sp>
    </p:spTree>
    <p:extLst>
      <p:ext uri="{BB962C8B-B14F-4D97-AF65-F5344CB8AC3E}">
        <p14:creationId xmlns:p14="http://schemas.microsoft.com/office/powerpoint/2010/main" val="268299996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6512511" cy="1143000"/>
          </a:xfrm>
        </p:spPr>
        <p:txBody>
          <a:bodyPr/>
          <a:lstStyle/>
          <a:p>
            <a:r>
              <a:rPr lang="en-US" dirty="0" smtClean="0"/>
              <a:t>Types of Maps</a:t>
            </a:r>
            <a:endParaRPr lang="en-US" dirty="0"/>
          </a:p>
        </p:txBody>
      </p:sp>
      <p:sp>
        <p:nvSpPr>
          <p:cNvPr id="3" name="Content Placeholder 2"/>
          <p:cNvSpPr>
            <a:spLocks noGrp="1"/>
          </p:cNvSpPr>
          <p:nvPr>
            <p:ph sz="quarter" idx="13"/>
          </p:nvPr>
        </p:nvSpPr>
        <p:spPr>
          <a:xfrm rot="21198235">
            <a:off x="1095150" y="513724"/>
            <a:ext cx="6400800" cy="3474720"/>
          </a:xfrm>
        </p:spPr>
        <p:txBody>
          <a:bodyPr>
            <a:noAutofit/>
          </a:bodyPr>
          <a:lstStyle/>
          <a:p>
            <a:r>
              <a:rPr lang="en-US" sz="2800" dirty="0" smtClean="0"/>
              <a:t>Political Maps</a:t>
            </a:r>
          </a:p>
          <a:p>
            <a:r>
              <a:rPr lang="en-US" sz="2800" dirty="0" smtClean="0"/>
              <a:t>Road Maps</a:t>
            </a:r>
          </a:p>
          <a:p>
            <a:r>
              <a:rPr lang="en-US" sz="2800" dirty="0" smtClean="0"/>
              <a:t>Thematic Maps</a:t>
            </a:r>
          </a:p>
          <a:p>
            <a:r>
              <a:rPr lang="en-US" sz="2800" dirty="0" smtClean="0"/>
              <a:t>Physical Maps</a:t>
            </a:r>
          </a:p>
          <a:p>
            <a:r>
              <a:rPr lang="en-US" sz="2800" dirty="0" smtClean="0"/>
              <a:t>Climate Maps</a:t>
            </a:r>
          </a:p>
          <a:p>
            <a:r>
              <a:rPr lang="en-US" sz="2800" dirty="0" smtClean="0"/>
              <a:t>Topographic Maps</a:t>
            </a:r>
          </a:p>
          <a:p>
            <a:r>
              <a:rPr lang="en-US" sz="2800" dirty="0" smtClean="0"/>
              <a:t>Economic or Resource Maps </a:t>
            </a:r>
            <a:endParaRPr lang="en-US" sz="2800" dirty="0"/>
          </a:p>
        </p:txBody>
      </p:sp>
    </p:spTree>
    <p:extLst>
      <p:ext uri="{BB962C8B-B14F-4D97-AF65-F5344CB8AC3E}">
        <p14:creationId xmlns:p14="http://schemas.microsoft.com/office/powerpoint/2010/main" val="2498853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637754"/>
            <a:ext cx="6512511" cy="1143000"/>
          </a:xfrm>
        </p:spPr>
        <p:txBody>
          <a:bodyPr/>
          <a:lstStyle/>
          <a:p>
            <a:r>
              <a:rPr lang="en-US" dirty="0" smtClean="0"/>
              <a:t>Political Maps</a:t>
            </a:r>
            <a:endParaRPr lang="en-US" dirty="0"/>
          </a:p>
        </p:txBody>
      </p:sp>
      <p:sp>
        <p:nvSpPr>
          <p:cNvPr id="3" name="Content Placeholder 2"/>
          <p:cNvSpPr>
            <a:spLocks noGrp="1"/>
          </p:cNvSpPr>
          <p:nvPr>
            <p:ph sz="quarter" idx="13"/>
          </p:nvPr>
        </p:nvSpPr>
        <p:spPr>
          <a:xfrm>
            <a:off x="304800" y="381000"/>
            <a:ext cx="3733800" cy="6019800"/>
          </a:xfrm>
        </p:spPr>
        <p:txBody>
          <a:bodyPr/>
          <a:lstStyle/>
          <a:p>
            <a:r>
              <a:rPr lang="en-US" dirty="0"/>
              <a:t>A political map shows human-created features such as boundaries, cities, highways, roads, and railroads. </a:t>
            </a:r>
            <a:endParaRPr lang="en-US" dirty="0" smtClean="0"/>
          </a:p>
          <a:p>
            <a:r>
              <a:rPr lang="en-US" dirty="0" smtClean="0"/>
              <a:t>It also shows counties, state or country boundaries, capitals. </a:t>
            </a:r>
          </a:p>
          <a:p>
            <a:r>
              <a:rPr lang="en-US" dirty="0" smtClean="0"/>
              <a:t>Its purpose is to specifically show borders. </a:t>
            </a:r>
          </a:p>
          <a:p>
            <a:r>
              <a:rPr lang="en-US" dirty="0" smtClean="0"/>
              <a:t>It shows a political purpose by showing what belongs to who.  </a:t>
            </a:r>
            <a:endParaRPr lang="en-US" dirty="0"/>
          </a:p>
        </p:txBody>
      </p:sp>
      <p:sp>
        <p:nvSpPr>
          <p:cNvPr id="5" name="Content Placeholder 4"/>
          <p:cNvSpPr>
            <a:spLocks noGrp="1"/>
          </p:cNvSpPr>
          <p:nvPr>
            <p:ph sz="quarter" idx="14"/>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41090"/>
            <a:ext cx="4191000" cy="5596664"/>
          </a:xfrm>
          <a:prstGeom prst="rect">
            <a:avLst/>
          </a:prstGeom>
        </p:spPr>
      </p:pic>
    </p:spTree>
    <p:extLst>
      <p:ext uri="{BB962C8B-B14F-4D97-AF65-F5344CB8AC3E}">
        <p14:creationId xmlns:p14="http://schemas.microsoft.com/office/powerpoint/2010/main" val="16474377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7800"/>
            <a:ext cx="6512511" cy="1143000"/>
          </a:xfrm>
        </p:spPr>
        <p:txBody>
          <a:bodyPr/>
          <a:lstStyle/>
          <a:p>
            <a:r>
              <a:rPr lang="en-US" dirty="0" smtClean="0"/>
              <a:t>Road Maps</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838200"/>
            <a:ext cx="4382135" cy="5105400"/>
          </a:xfrm>
        </p:spPr>
      </p:pic>
      <p:sp>
        <p:nvSpPr>
          <p:cNvPr id="6" name="Content Placeholder 5"/>
          <p:cNvSpPr>
            <a:spLocks noGrp="1"/>
          </p:cNvSpPr>
          <p:nvPr>
            <p:ph sz="quarter" idx="14"/>
          </p:nvPr>
        </p:nvSpPr>
        <p:spPr>
          <a:xfrm>
            <a:off x="4343400" y="381000"/>
            <a:ext cx="4800600" cy="5943600"/>
          </a:xfrm>
        </p:spPr>
        <p:txBody>
          <a:bodyPr>
            <a:normAutofit fontScale="92500" lnSpcReduction="10000"/>
          </a:bodyPr>
          <a:lstStyle/>
          <a:p>
            <a:r>
              <a:rPr lang="en-US" dirty="0" smtClean="0"/>
              <a:t>Maps show; major highways, airports, city locations, and points of interests.</a:t>
            </a:r>
          </a:p>
          <a:p>
            <a:r>
              <a:rPr lang="en-US" dirty="0" smtClean="0"/>
              <a:t>Specifically designed for motorists to find their way around. </a:t>
            </a:r>
          </a:p>
          <a:p>
            <a:r>
              <a:rPr lang="en-US" dirty="0" smtClean="0"/>
              <a:t>Road maps contain information about roads, streets and highways as well as locations for gas stations, some restaurants, hotels, hospitals and airports.</a:t>
            </a:r>
          </a:p>
          <a:p>
            <a:r>
              <a:rPr lang="en-US" dirty="0"/>
              <a:t>Road maps are like treasure maps, and like treasure maps they can open doors to all kinds of adventure</a:t>
            </a:r>
            <a:r>
              <a:rPr lang="en-US" dirty="0" smtClean="0"/>
              <a:t>.</a:t>
            </a:r>
          </a:p>
          <a:p>
            <a:r>
              <a:rPr lang="en-US" dirty="0" smtClean="0"/>
              <a:t>Road maps aren’t as common in todays time because we have more modern technology such as a GPS. </a:t>
            </a:r>
            <a:r>
              <a:rPr lang="en-US" dirty="0"/>
              <a:t/>
            </a:r>
            <a:br>
              <a:rPr lang="en-US" dirty="0"/>
            </a:br>
            <a:r>
              <a:rPr lang="en-US" dirty="0"/>
              <a:t/>
            </a:r>
            <a:br>
              <a:rPr lang="en-US" dirty="0"/>
            </a:br>
            <a:r>
              <a:rPr lang="en-US" dirty="0" smtClean="0"/>
              <a:t/>
            </a:r>
            <a:br>
              <a:rPr lang="en-US" dirty="0" smtClean="0"/>
            </a:b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1049383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anim calcmode="lin" valueType="num">
                                      <p:cBhvr>
                                        <p:cTn id="15"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000"/>
                                        <p:tgtEl>
                                          <p:spTgt spid="6">
                                            <p:txEl>
                                              <p:pRg st="1" end="1"/>
                                            </p:txEl>
                                          </p:spTgt>
                                        </p:tgtEl>
                                      </p:cBhvr>
                                    </p:animEffect>
                                    <p:anim calcmode="lin" valueType="num">
                                      <p:cBhvr>
                                        <p:cTn id="22"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2000"/>
                                        <p:tgtEl>
                                          <p:spTgt spid="6">
                                            <p:txEl>
                                              <p:pRg st="2" end="2"/>
                                            </p:txEl>
                                          </p:spTgt>
                                        </p:tgtEl>
                                      </p:cBhvr>
                                    </p:animEffect>
                                    <p:anim calcmode="lin" valueType="num">
                                      <p:cBhvr>
                                        <p:cTn id="29"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2000"/>
                                        <p:tgtEl>
                                          <p:spTgt spid="6">
                                            <p:txEl>
                                              <p:pRg st="3" end="3"/>
                                            </p:txEl>
                                          </p:spTgt>
                                        </p:tgtEl>
                                      </p:cBhvr>
                                    </p:animEffect>
                                    <p:anim calcmode="lin" valueType="num">
                                      <p:cBhvr>
                                        <p:cTn id="36"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anim calcmode="lin" valueType="num">
                                      <p:cBhvr>
                                        <p:cTn id="43"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715000"/>
            <a:ext cx="6512511" cy="1143000"/>
          </a:xfrm>
        </p:spPr>
        <p:txBody>
          <a:bodyPr/>
          <a:lstStyle/>
          <a:p>
            <a:r>
              <a:rPr lang="en-US" dirty="0" smtClean="0"/>
              <a:t>Thematic Maps</a:t>
            </a:r>
            <a:endParaRPr lang="en-US" dirty="0"/>
          </a:p>
        </p:txBody>
      </p:sp>
      <p:sp>
        <p:nvSpPr>
          <p:cNvPr id="5" name="Content Placeholder 4"/>
          <p:cNvSpPr>
            <a:spLocks noGrp="1"/>
          </p:cNvSpPr>
          <p:nvPr>
            <p:ph sz="quarter" idx="14"/>
          </p:nvPr>
        </p:nvSpPr>
        <p:spPr>
          <a:xfrm>
            <a:off x="228600" y="381000"/>
            <a:ext cx="4419600" cy="5638800"/>
          </a:xfrm>
        </p:spPr>
        <p:txBody>
          <a:bodyPr>
            <a:normAutofit/>
          </a:bodyPr>
          <a:lstStyle/>
          <a:p>
            <a:r>
              <a:rPr lang="en-US" dirty="0"/>
              <a:t>A thematic map is a map, much like all of the maps you would see, except that it is unique in what it shows</a:t>
            </a:r>
            <a:r>
              <a:rPr lang="en-US" dirty="0" smtClean="0"/>
              <a:t>.</a:t>
            </a:r>
          </a:p>
          <a:p>
            <a:r>
              <a:rPr lang="en-US" dirty="0"/>
              <a:t>It will have a main theme, such as weather conditions, </a:t>
            </a:r>
            <a:r>
              <a:rPr lang="en-US" dirty="0" smtClean="0"/>
              <a:t>population, water use, or </a:t>
            </a:r>
            <a:r>
              <a:rPr lang="en-US" dirty="0"/>
              <a:t>even hotel coverage</a:t>
            </a:r>
            <a:r>
              <a:rPr lang="en-US" dirty="0" smtClean="0"/>
              <a:t>.</a:t>
            </a:r>
          </a:p>
          <a:p>
            <a:r>
              <a:rPr lang="en-US" dirty="0"/>
              <a:t>Whatever the theme, you can look at the map and get a detailed idea of what each area has in reference to the theme</a:t>
            </a:r>
            <a:r>
              <a:rPr lang="en-US" dirty="0" smtClean="0"/>
              <a:t>.</a:t>
            </a:r>
          </a:p>
          <a:p>
            <a:r>
              <a:rPr lang="en-US" dirty="0" smtClean="0"/>
              <a:t>Thematic maps only show one thing so they are easy to read. </a:t>
            </a:r>
            <a:endParaRPr lang="en-US" dirty="0"/>
          </a:p>
        </p:txBody>
      </p:sp>
      <p:pic>
        <p:nvPicPr>
          <p:cNvPr id="6" name="Content Placeholder 5" descr="http://www.towndesktop.com/images/states/utah-pop-total.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
            <a:ext cx="3733800" cy="5105400"/>
          </a:xfrm>
          <a:prstGeom prst="rect">
            <a:avLst/>
          </a:prstGeom>
          <a:noFill/>
          <a:ln>
            <a:noFill/>
          </a:ln>
        </p:spPr>
      </p:pic>
    </p:spTree>
    <p:extLst>
      <p:ext uri="{BB962C8B-B14F-4D97-AF65-F5344CB8AC3E}">
        <p14:creationId xmlns:p14="http://schemas.microsoft.com/office/powerpoint/2010/main" val="16047433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486400"/>
            <a:ext cx="6512511" cy="1143000"/>
          </a:xfrm>
        </p:spPr>
        <p:txBody>
          <a:bodyPr/>
          <a:lstStyle/>
          <a:p>
            <a:r>
              <a:rPr lang="en-US" dirty="0" smtClean="0"/>
              <a:t>Physical Map</a:t>
            </a:r>
            <a:endParaRPr lang="en-US" dirty="0"/>
          </a:p>
        </p:txBody>
      </p:sp>
      <p:sp>
        <p:nvSpPr>
          <p:cNvPr id="3" name="Content Placeholder 2"/>
          <p:cNvSpPr>
            <a:spLocks noGrp="1"/>
          </p:cNvSpPr>
          <p:nvPr>
            <p:ph sz="quarter" idx="13"/>
          </p:nvPr>
        </p:nvSpPr>
        <p:spPr>
          <a:xfrm>
            <a:off x="381000" y="685800"/>
            <a:ext cx="3962400" cy="5562600"/>
          </a:xfrm>
        </p:spPr>
        <p:txBody>
          <a:bodyPr/>
          <a:lstStyle/>
          <a:p>
            <a:r>
              <a:rPr lang="en-US" dirty="0"/>
              <a:t>Physical maps displays the natural features of the earth - the location and names of mountains, rivers, valleys, </a:t>
            </a:r>
            <a:r>
              <a:rPr lang="en-US" dirty="0" smtClean="0"/>
              <a:t>ocean </a:t>
            </a:r>
            <a:r>
              <a:rPr lang="en-US" dirty="0"/>
              <a:t>currents, and deserts</a:t>
            </a:r>
            <a:r>
              <a:rPr lang="en-US" dirty="0" smtClean="0"/>
              <a:t>.</a:t>
            </a:r>
          </a:p>
          <a:p>
            <a:r>
              <a:rPr lang="en-US" dirty="0" smtClean="0"/>
              <a:t>One of the more common map types. </a:t>
            </a:r>
          </a:p>
          <a:p>
            <a:r>
              <a:rPr lang="en-US" dirty="0" smtClean="0"/>
              <a:t>Generally these maps are very colorful to show where each thing is. </a:t>
            </a:r>
          </a:p>
          <a:p>
            <a:r>
              <a:rPr lang="en-US" dirty="0" smtClean="0"/>
              <a:t>They are generally used to find bodies of water or landforms. </a:t>
            </a:r>
          </a:p>
          <a:p>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495800" y="370699"/>
            <a:ext cx="4376245" cy="5039501"/>
          </a:xfrm>
        </p:spPr>
      </p:pic>
    </p:spTree>
    <p:extLst>
      <p:ext uri="{BB962C8B-B14F-4D97-AF65-F5344CB8AC3E}">
        <p14:creationId xmlns:p14="http://schemas.microsoft.com/office/powerpoint/2010/main" val="4157037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694218"/>
            <a:ext cx="6512511" cy="1143000"/>
          </a:xfrm>
        </p:spPr>
        <p:txBody>
          <a:bodyPr/>
          <a:lstStyle/>
          <a:p>
            <a:r>
              <a:rPr lang="en-US" dirty="0" smtClean="0"/>
              <a:t>Climate Map</a:t>
            </a:r>
            <a:endParaRPr lang="en-US" dirty="0"/>
          </a:p>
        </p:txBody>
      </p:sp>
      <p:sp>
        <p:nvSpPr>
          <p:cNvPr id="4" name="Content Placeholder 3"/>
          <p:cNvSpPr>
            <a:spLocks noGrp="1"/>
          </p:cNvSpPr>
          <p:nvPr>
            <p:ph sz="quarter" idx="13"/>
          </p:nvPr>
        </p:nvSpPr>
        <p:spPr>
          <a:xfrm>
            <a:off x="533400" y="731518"/>
            <a:ext cx="3956303" cy="5593081"/>
          </a:xfrm>
        </p:spPr>
        <p:txBody>
          <a:bodyPr>
            <a:normAutofit/>
          </a:bodyPr>
          <a:lstStyle/>
          <a:p>
            <a:r>
              <a:rPr lang="en-US" dirty="0" smtClean="0"/>
              <a:t>Gives specific information about the climate of an area.</a:t>
            </a:r>
          </a:p>
          <a:p>
            <a:r>
              <a:rPr lang="en-US" dirty="0" smtClean="0"/>
              <a:t>Usually used to see climatic zones, temperature, the amount of snow an area receives, and amount of </a:t>
            </a:r>
            <a:r>
              <a:rPr lang="en-US" dirty="0" smtClean="0"/>
              <a:t>precipitation.   </a:t>
            </a:r>
            <a:endParaRPr lang="en-US" dirty="0" smtClean="0"/>
          </a:p>
          <a:p>
            <a:r>
              <a:rPr lang="en-US" dirty="0" smtClean="0"/>
              <a:t>Different colors are generally used to show different climates on the map. </a:t>
            </a:r>
            <a:endParaRPr lang="en-US" dirty="0"/>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257800" y="304800"/>
            <a:ext cx="3306358" cy="5269509"/>
          </a:xfrm>
        </p:spPr>
      </p:pic>
    </p:spTree>
    <p:extLst>
      <p:ext uri="{BB962C8B-B14F-4D97-AF65-F5344CB8AC3E}">
        <p14:creationId xmlns:p14="http://schemas.microsoft.com/office/powerpoint/2010/main" val="672108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562600"/>
            <a:ext cx="6512511" cy="1143000"/>
          </a:xfrm>
        </p:spPr>
        <p:txBody>
          <a:bodyPr/>
          <a:lstStyle/>
          <a:p>
            <a:r>
              <a:rPr lang="en-US" dirty="0" smtClean="0"/>
              <a:t>Topographic Maps</a:t>
            </a:r>
            <a:endParaRPr lang="en-US" dirty="0"/>
          </a:p>
        </p:txBody>
      </p:sp>
      <p:sp>
        <p:nvSpPr>
          <p:cNvPr id="3" name="Content Placeholder 2"/>
          <p:cNvSpPr>
            <a:spLocks noGrp="1"/>
          </p:cNvSpPr>
          <p:nvPr>
            <p:ph sz="quarter" idx="13"/>
          </p:nvPr>
        </p:nvSpPr>
        <p:spPr>
          <a:xfrm>
            <a:off x="34636" y="152400"/>
            <a:ext cx="4108703" cy="6400800"/>
          </a:xfrm>
        </p:spPr>
        <p:txBody>
          <a:bodyPr>
            <a:normAutofit fontScale="92500" lnSpcReduction="20000"/>
          </a:bodyPr>
          <a:lstStyle/>
          <a:p>
            <a:r>
              <a:rPr lang="en-US" dirty="0"/>
              <a:t>A topographic map is similar to a physical map in that it shows different physical landscape features. They are different however because they use contour lines instead of colors to show changes in the landscape</a:t>
            </a:r>
            <a:r>
              <a:rPr lang="en-US" dirty="0" smtClean="0"/>
              <a:t>.</a:t>
            </a:r>
          </a:p>
          <a:p>
            <a:r>
              <a:rPr lang="en-US" dirty="0"/>
              <a:t>Contour lines on topographic maps are normally spaced at regular intervals to show elevation </a:t>
            </a:r>
            <a:r>
              <a:rPr lang="en-US" dirty="0" smtClean="0"/>
              <a:t>changes</a:t>
            </a:r>
          </a:p>
          <a:p>
            <a:r>
              <a:rPr lang="en-US" b="1" dirty="0"/>
              <a:t>Lines that are close together show steep terrain, and lines that are far apart show flat terrain</a:t>
            </a:r>
            <a:r>
              <a:rPr lang="en-US" b="1" dirty="0" smtClean="0"/>
              <a:t>.</a:t>
            </a:r>
          </a:p>
          <a:p>
            <a:r>
              <a:rPr lang="en-US" b="1" dirty="0"/>
              <a:t> Many hikers use topographic maps, especially in areas where there are no roads with signs</a:t>
            </a:r>
            <a:r>
              <a:rPr lang="en-US" b="1" dirty="0" smtClean="0"/>
              <a:t>.</a:t>
            </a:r>
          </a:p>
          <a:p>
            <a:r>
              <a:rPr lang="en-US" b="1" dirty="0"/>
              <a:t>Geologists depend on topographic maps to record the types of rocks. </a:t>
            </a:r>
            <a:endParaRPr lang="en-US" dirty="0" smtClean="0"/>
          </a:p>
          <a:p>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365173" y="304800"/>
            <a:ext cx="4606595" cy="5105400"/>
          </a:xfrm>
        </p:spPr>
      </p:pic>
    </p:spTree>
    <p:extLst>
      <p:ext uri="{BB962C8B-B14F-4D97-AF65-F5344CB8AC3E}">
        <p14:creationId xmlns:p14="http://schemas.microsoft.com/office/powerpoint/2010/main" val="12946680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714</TotalTime>
  <Words>651</Words>
  <Application>Microsoft Office PowerPoint</Application>
  <PresentationFormat>On-screen Show (4:3)</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Maps </vt:lpstr>
      <vt:lpstr>What is a map?</vt:lpstr>
      <vt:lpstr>Types of Maps</vt:lpstr>
      <vt:lpstr>Political Maps</vt:lpstr>
      <vt:lpstr>Road Maps</vt:lpstr>
      <vt:lpstr>Thematic Maps</vt:lpstr>
      <vt:lpstr>Physical Map</vt:lpstr>
      <vt:lpstr>Climate Map</vt:lpstr>
      <vt:lpstr>Topographic Maps</vt:lpstr>
      <vt:lpstr>Economic or Resource Map</vt:lpstr>
      <vt:lpstr>First thing to do when looking at a map</vt:lpstr>
      <vt:lpstr>Key or Legend</vt:lpstr>
      <vt:lpstr>Compass Rose</vt:lpstr>
      <vt:lpstr>Map Scale</vt:lpstr>
      <vt:lpstr>Map Grid</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dc:title>
  <dc:creator>Frontier1</dc:creator>
  <cp:lastModifiedBy>Frontier1</cp:lastModifiedBy>
  <cp:revision>17</cp:revision>
  <cp:lastPrinted>2014-01-16T15:27:35Z</cp:lastPrinted>
  <dcterms:created xsi:type="dcterms:W3CDTF">2014-01-15T19:15:42Z</dcterms:created>
  <dcterms:modified xsi:type="dcterms:W3CDTF">2014-01-16T16:01:35Z</dcterms:modified>
</cp:coreProperties>
</file>