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8" r:id="rId4"/>
    <p:sldId id="267" r:id="rId5"/>
    <p:sldId id="266" r:id="rId6"/>
    <p:sldId id="264" r:id="rId7"/>
    <p:sldId id="263" r:id="rId8"/>
    <p:sldId id="257" r:id="rId9"/>
    <p:sldId id="25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65DD329-6506-4D86-A2B4-86719A2CBFB2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96D26BD-5468-4E27-9219-F2D7CCA11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2.bp.blogspot.com/_N8ILta11xNQ/TPPyQJ0q1gI/AAAAAAAABRo/fwyYp8I3glk/s1600/bears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fficeimg.vo.msecnd.net/en-us/templates/TR030000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pic>
        <p:nvPicPr>
          <p:cNvPr id="4098" name="Picture 2" descr="http://www.utahbirds.org/birdsofutah/BirdsA-C_2/BurrowingOwlK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0086" y="0"/>
            <a:ext cx="552558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Utah Wildlife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fficeimg.vo.msecnd.net/en-us/templates/TR030000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pic>
        <p:nvPicPr>
          <p:cNvPr id="27650" name="Picture 2" descr="http://www.drsfostersmith.com/images/Categoryimages/normal/p-12755-46550-ferr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61" y="3857624"/>
            <a:ext cx="2962275" cy="3000376"/>
          </a:xfrm>
          <a:prstGeom prst="rect">
            <a:avLst/>
          </a:prstGeom>
          <a:noFill/>
        </p:spPr>
      </p:pic>
      <p:pic>
        <p:nvPicPr>
          <p:cNvPr id="27654" name="Picture 6" descr="http://1.bp.blogspot.com/_7HRC9lHYXyQ/TGil9Ga6SUI/AAAAAAAAAqU/2mS6oXjbiwM/s1600/fair+sheep.JPG"/>
          <p:cNvPicPr>
            <a:picLocks noChangeAspect="1" noChangeArrowheads="1"/>
          </p:cNvPicPr>
          <p:nvPr/>
        </p:nvPicPr>
        <p:blipFill>
          <a:blip r:embed="rId4" cstate="print"/>
          <a:srcRect t="21067"/>
          <a:stretch>
            <a:fillRect/>
          </a:stretch>
        </p:blipFill>
        <p:spPr bwMode="auto">
          <a:xfrm>
            <a:off x="5334000" y="4715256"/>
            <a:ext cx="3619500" cy="214274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77" y="220968"/>
            <a:ext cx="2550968" cy="3810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Domestic Animals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8" y="1371600"/>
            <a:ext cx="3545898" cy="2351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1292882"/>
            <a:ext cx="2743200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09" y="3094415"/>
            <a:ext cx="2705100" cy="1685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fficeimg.vo.msecnd.net/en-us/templates/TR030000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Indigenous-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 descr="http://westorlandonews.com/wp-content/uploads/2010/05/couga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4409017" cy="3306763"/>
          </a:xfrm>
          <a:prstGeom prst="rect">
            <a:avLst/>
          </a:prstGeom>
          <a:noFill/>
        </p:spPr>
      </p:pic>
      <p:pic>
        <p:nvPicPr>
          <p:cNvPr id="7172" name="Picture 4" descr="http://itpleasesme.com/wp-content/uploads/2009/11/coug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14600"/>
            <a:ext cx="3390900" cy="4286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58230" y="838200"/>
            <a:ext cx="6227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Natural/Native to the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fficeimg.vo.msecnd.net/en-us/templates/TR030000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Not Indigenous</a:t>
            </a:r>
            <a:endParaRPr lang="en-US" dirty="0"/>
          </a:p>
        </p:txBody>
      </p:sp>
      <p:pic>
        <p:nvPicPr>
          <p:cNvPr id="47106" name="Picture 2" descr="http://newtech.aurum3.com/images/polar-b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2971800" cy="2228850"/>
          </a:xfrm>
          <a:prstGeom prst="rect">
            <a:avLst/>
          </a:prstGeom>
          <a:noFill/>
        </p:spPr>
      </p:pic>
      <p:pic>
        <p:nvPicPr>
          <p:cNvPr id="47108" name="Picture 4" descr="http://images.pictureshunt.com/pics/k/kangaroo-8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971800"/>
            <a:ext cx="2676525" cy="3571875"/>
          </a:xfrm>
          <a:prstGeom prst="rect">
            <a:avLst/>
          </a:prstGeom>
          <a:noFill/>
        </p:spPr>
      </p:pic>
      <p:pic>
        <p:nvPicPr>
          <p:cNvPr id="47112" name="Picture 8" descr="http://www.russellmoore.com/files/2011/06/kung_fu_pand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219200"/>
            <a:ext cx="3209925" cy="3571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fficeimg.vo.msecnd.net/en-us/templates/TR030000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Not Indigenous</a:t>
            </a:r>
            <a:endParaRPr lang="en-US" dirty="0"/>
          </a:p>
        </p:txBody>
      </p:sp>
      <p:pic>
        <p:nvPicPr>
          <p:cNvPr id="25602" name="Picture 2" descr="http://files.myopera.com/musickna/albums/217228/stmartinvillelakesw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4753"/>
            <a:ext cx="4800600" cy="3203247"/>
          </a:xfrm>
          <a:prstGeom prst="rect">
            <a:avLst/>
          </a:prstGeom>
          <a:noFill/>
        </p:spPr>
      </p:pic>
      <p:pic>
        <p:nvPicPr>
          <p:cNvPr id="24580" name="Picture 4" descr="http://thesteinbergprinciple.files.wordpress.com/2010/01/money_tre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971800"/>
            <a:ext cx="3362325" cy="3619500"/>
          </a:xfrm>
          <a:prstGeom prst="rect">
            <a:avLst/>
          </a:prstGeom>
          <a:noFill/>
        </p:spPr>
      </p:pic>
      <p:pic>
        <p:nvPicPr>
          <p:cNvPr id="25604" name="Picture 4" descr="http://www.treepicturesonline.com/orange-tree-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1430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officeimg.vo.msecnd.net/en-us/templates/TR030000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Indigenous plants- natural to the state</a:t>
            </a:r>
            <a:endParaRPr lang="en-US" dirty="0"/>
          </a:p>
        </p:txBody>
      </p:sp>
      <p:pic>
        <p:nvPicPr>
          <p:cNvPr id="23554" name="Picture 2" descr="http://maryann22sask.tripod.com/Landing/SaskLandingSageBrush030621eSm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3905250" cy="2924175"/>
          </a:xfrm>
          <a:prstGeom prst="rect">
            <a:avLst/>
          </a:prstGeom>
          <a:noFill/>
        </p:spPr>
      </p:pic>
      <p:pic>
        <p:nvPicPr>
          <p:cNvPr id="23558" name="Picture 6" descr="http://fineartamerica.com/images-medium/aspens-aglow-connie-t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143000"/>
            <a:ext cx="4724400" cy="3133852"/>
          </a:xfrm>
          <a:prstGeom prst="rect">
            <a:avLst/>
          </a:prstGeom>
          <a:noFill/>
        </p:spPr>
      </p:pic>
      <p:pic>
        <p:nvPicPr>
          <p:cNvPr id="23562" name="Picture 10" descr="http://www.maytreeenterprises.com/images/MAYTREE%20PHOTOS%20DISK%200206/Species%20Photos/Colorado%20Blue%20Spruce%20Tr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057400"/>
            <a:ext cx="2743201" cy="3657601"/>
          </a:xfrm>
          <a:prstGeom prst="rect">
            <a:avLst/>
          </a:prstGeom>
          <a:noFill/>
        </p:spPr>
      </p:pic>
      <p:pic>
        <p:nvPicPr>
          <p:cNvPr id="23560" name="Picture 8" descr="http://www.theflowerexpert.com/media/images/aboutflowers/stateflowers/utahstateflowers/Utah-state-flow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267200"/>
            <a:ext cx="2447925" cy="23526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5638800"/>
            <a:ext cx="1295547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Blue Spruce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00891" y="3886200"/>
            <a:ext cx="1595309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Quaking Aspen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324600"/>
            <a:ext cx="995785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Sego Lily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6248400"/>
            <a:ext cx="1158972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Sagebrush</a:t>
            </a:r>
            <a:endParaRPr lang="en-US" dirty="0"/>
          </a:p>
        </p:txBody>
      </p:sp>
      <p:pic>
        <p:nvPicPr>
          <p:cNvPr id="26626" name="Picture 2" descr="Columbine flowers in the wild.  Taken in Utah. Stock Photo - 1290539"/>
          <p:cNvPicPr>
            <a:picLocks noChangeAspect="1" noChangeArrowheads="1"/>
          </p:cNvPicPr>
          <p:nvPr/>
        </p:nvPicPr>
        <p:blipFill>
          <a:blip r:embed="rId8" cstate="print"/>
          <a:srcRect t="12500" b="14062"/>
          <a:stretch>
            <a:fillRect/>
          </a:stretch>
        </p:blipFill>
        <p:spPr bwMode="auto">
          <a:xfrm>
            <a:off x="228600" y="1295400"/>
            <a:ext cx="2484055" cy="2743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14400" y="3733800"/>
            <a:ext cx="1707903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Utah Columbine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officeimg.vo.msecnd.net/en-us/templates/TR030000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Utah Wildlife</a:t>
            </a:r>
            <a:endParaRPr lang="en-US" dirty="0"/>
          </a:p>
        </p:txBody>
      </p:sp>
      <p:pic>
        <p:nvPicPr>
          <p:cNvPr id="8194" name="Picture 2" descr="http://www.wildlifeprotectionsociety.com/images/r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810000" cy="2552700"/>
          </a:xfrm>
          <a:prstGeom prst="rect">
            <a:avLst/>
          </a:prstGeom>
          <a:noFill/>
        </p:spPr>
      </p:pic>
      <p:pic>
        <p:nvPicPr>
          <p:cNvPr id="8196" name="Picture 4" descr="http://www.runningbuck.com/rabbi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060882"/>
            <a:ext cx="4800600" cy="2954915"/>
          </a:xfrm>
          <a:prstGeom prst="rect">
            <a:avLst/>
          </a:prstGeom>
          <a:noFill/>
        </p:spPr>
      </p:pic>
      <p:pic>
        <p:nvPicPr>
          <p:cNvPr id="8198" name="Picture 6" descr="http://animals.nationalgeographic.com/staticfiles/NGS/Shared/StaticFiles/animals/images/primary/rocky-mountain-bighorn-shee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244664"/>
            <a:ext cx="3790950" cy="2613336"/>
          </a:xfrm>
          <a:prstGeom prst="rect">
            <a:avLst/>
          </a:prstGeom>
          <a:noFill/>
        </p:spPr>
      </p:pic>
      <p:pic>
        <p:nvPicPr>
          <p:cNvPr id="8202" name="Picture 10" descr="http://www.usbr.gov/mp/lbao/images/lahontan_cutthroat_trout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4648200" cy="19842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1600200"/>
            <a:ext cx="1550746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Rainbow Trout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3886200"/>
            <a:ext cx="830677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Moose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6488668"/>
            <a:ext cx="155042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Bighorn Sheep</a:t>
            </a:r>
            <a:endParaRPr lang="en-US" dirty="0"/>
          </a:p>
        </p:txBody>
      </p:sp>
      <p:pic>
        <p:nvPicPr>
          <p:cNvPr id="28674" name="Picture 2" descr="http://2.bp.blogspot.com/_N8ILta11xNQ/TPPyQJ0q1gI/AAAAAAAABRo/fwyYp8I3glk/s400/bear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314825"/>
            <a:ext cx="3810000" cy="25431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91200" y="6488668"/>
            <a:ext cx="1159292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Black Bear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3657600"/>
            <a:ext cx="1772408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Cottontail Rabbit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fficeimg.vo.msecnd.net/en-us/templates/TR030000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Tamed Wildlife?</a:t>
            </a:r>
            <a:endParaRPr lang="en-US" dirty="0"/>
          </a:p>
        </p:txBody>
      </p:sp>
      <p:pic>
        <p:nvPicPr>
          <p:cNvPr id="5" name="Picture 8" descr="http://advocacy.britannica.com/blog/advocacy/wp-content/uploads/coyote006-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71800"/>
            <a:ext cx="5048250" cy="42862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810000" cy="4531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fficeimg.vo.msecnd.net/en-us/templates/TR030000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1143000"/>
          </a:xfrm>
        </p:spPr>
        <p:txBody>
          <a:bodyPr/>
          <a:lstStyle/>
          <a:p>
            <a:r>
              <a:rPr lang="en-US" dirty="0" smtClean="0"/>
              <a:t>Domestic-</a:t>
            </a:r>
            <a:endParaRPr lang="en-US" dirty="0"/>
          </a:p>
        </p:txBody>
      </p:sp>
      <p:pic>
        <p:nvPicPr>
          <p:cNvPr id="2050" name="Picture 2" descr="http://www.istockphoto.com/file_thumbview_approve/11226689/2/istockphoto_11226689-funny-domestic-anim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100" y="1130556"/>
            <a:ext cx="6172200" cy="573364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58166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fficeimg.vo.msecnd.net/en-us/templates/TR030000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pic>
        <p:nvPicPr>
          <p:cNvPr id="1026" name="Picture 2" descr="http://www.cartoonstock.com/lowres/rst0002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"/>
            <a:ext cx="6642100" cy="632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background</Template>
  <TotalTime>317</TotalTime>
  <Words>44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68</vt:lpstr>
      <vt:lpstr>Utah Wildlife</vt:lpstr>
      <vt:lpstr>Indigenous-  </vt:lpstr>
      <vt:lpstr>Not Indigenous</vt:lpstr>
      <vt:lpstr>Not Indigenous</vt:lpstr>
      <vt:lpstr>Indigenous plants- natural to the state</vt:lpstr>
      <vt:lpstr>Utah Wildlife</vt:lpstr>
      <vt:lpstr>Tamed Wildlife?</vt:lpstr>
      <vt:lpstr>Domestic-</vt:lpstr>
      <vt:lpstr>PowerPoint Presentation</vt:lpstr>
      <vt:lpstr>Utah Domestic Animals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Utah Animals</dc:title>
  <dc:creator>Teacher</dc:creator>
  <cp:lastModifiedBy>Frontier1</cp:lastModifiedBy>
  <cp:revision>12</cp:revision>
  <dcterms:created xsi:type="dcterms:W3CDTF">2010-09-23T03:47:03Z</dcterms:created>
  <dcterms:modified xsi:type="dcterms:W3CDTF">2014-01-24T19:28:19Z</dcterms:modified>
</cp:coreProperties>
</file>